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80" r:id="rId3"/>
    <p:sldId id="260" r:id="rId4"/>
    <p:sldId id="259" r:id="rId5"/>
    <p:sldId id="263" r:id="rId6"/>
    <p:sldId id="261" r:id="rId7"/>
    <p:sldId id="264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81" r:id="rId17"/>
    <p:sldId id="282" r:id="rId18"/>
    <p:sldId id="272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41"/>
    <p:restoredTop sz="95768"/>
  </p:normalViewPr>
  <p:slideViewPr>
    <p:cSldViewPr snapToGrid="0" snapToObjects="1">
      <p:cViewPr>
        <p:scale>
          <a:sx n="119" d="100"/>
          <a:sy n="119" d="100"/>
        </p:scale>
        <p:origin x="1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03-09-2020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03-09-2020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03-09-2020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03-09-2020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03-09-2020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03-09-2020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03-09-2020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03-09-2020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03-09-2020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03-09-2020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03-09-2020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03-09-2020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bestanden/1033654/A1_making_conversation_Doing_Business_1__Word_List.pdf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Week 2 - </a:t>
            </a:r>
            <a:r>
              <a:rPr lang="nl-NL" dirty="0" err="1"/>
              <a:t>Thursday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A26EFF-54E4-2849-8A07-B1913F7B3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Online class</a:t>
            </a:r>
          </a:p>
        </p:txBody>
      </p:sp>
    </p:spTree>
    <p:extLst>
      <p:ext uri="{BB962C8B-B14F-4D97-AF65-F5344CB8AC3E}">
        <p14:creationId xmlns:p14="http://schemas.microsoft.com/office/powerpoint/2010/main" val="3903317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Then</a:t>
            </a:r>
            <a:r>
              <a:rPr lang="nl-NL" dirty="0"/>
              <a:t>/</a:t>
            </a:r>
            <a:r>
              <a:rPr lang="nl-NL" dirty="0" err="1"/>
              <a:t>than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0730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6000" dirty="0" err="1"/>
              <a:t>Then</a:t>
            </a:r>
            <a:r>
              <a:rPr lang="nl-NL" sz="6000" dirty="0"/>
              <a:t> = dan(tijd) </a:t>
            </a:r>
            <a:r>
              <a:rPr lang="nl-NL" sz="6000" dirty="0" err="1"/>
              <a:t>I’ll</a:t>
            </a:r>
            <a:r>
              <a:rPr lang="nl-NL" sz="6000" dirty="0"/>
              <a:t> </a:t>
            </a:r>
            <a:r>
              <a:rPr lang="nl-NL" sz="6000" dirty="0" err="1"/>
              <a:t>see</a:t>
            </a:r>
            <a:r>
              <a:rPr lang="nl-NL" sz="6000" dirty="0"/>
              <a:t> </a:t>
            </a:r>
            <a:r>
              <a:rPr lang="nl-NL" sz="6000" dirty="0" err="1"/>
              <a:t>you</a:t>
            </a:r>
            <a:r>
              <a:rPr lang="nl-NL" sz="6000" dirty="0"/>
              <a:t> </a:t>
            </a:r>
            <a:r>
              <a:rPr lang="nl-NL" sz="6000" dirty="0" err="1"/>
              <a:t>then</a:t>
            </a:r>
            <a:br>
              <a:rPr lang="nl-NL" sz="6000" dirty="0"/>
            </a:br>
            <a:br>
              <a:rPr lang="nl-NL" sz="6000" dirty="0"/>
            </a:br>
            <a:r>
              <a:rPr lang="nl-NL" sz="6000" dirty="0" err="1"/>
              <a:t>Than</a:t>
            </a:r>
            <a:r>
              <a:rPr lang="nl-NL" sz="6000" dirty="0"/>
              <a:t> = dan(vergelijking) her </a:t>
            </a:r>
            <a:r>
              <a:rPr lang="nl-NL" sz="6000" dirty="0" err="1"/>
              <a:t>car</a:t>
            </a:r>
            <a:r>
              <a:rPr lang="nl-NL" sz="6000" dirty="0"/>
              <a:t> is </a:t>
            </a:r>
            <a:r>
              <a:rPr lang="nl-NL" sz="6000" dirty="0" err="1"/>
              <a:t>bigger</a:t>
            </a:r>
            <a:r>
              <a:rPr lang="nl-NL" sz="6000" dirty="0"/>
              <a:t> </a:t>
            </a:r>
            <a:r>
              <a:rPr lang="nl-NL" sz="6000" dirty="0" err="1"/>
              <a:t>than</a:t>
            </a:r>
            <a:r>
              <a:rPr lang="nl-NL" sz="6000" dirty="0"/>
              <a:t> mine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7856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Through/</a:t>
            </a:r>
            <a:r>
              <a:rPr lang="nl-NL" dirty="0" err="1"/>
              <a:t>threw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4091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6000" dirty="0"/>
              <a:t>Through = door (</a:t>
            </a:r>
            <a:r>
              <a:rPr lang="nl-NL" sz="6000" dirty="0" err="1"/>
              <a:t>through</a:t>
            </a:r>
            <a:r>
              <a:rPr lang="nl-NL" sz="6000" dirty="0"/>
              <a:t> </a:t>
            </a:r>
            <a:r>
              <a:rPr lang="nl-NL" sz="6000" dirty="0" err="1"/>
              <a:t>thick</a:t>
            </a:r>
            <a:r>
              <a:rPr lang="nl-NL" sz="6000" dirty="0"/>
              <a:t> </a:t>
            </a:r>
            <a:r>
              <a:rPr lang="nl-NL" sz="6000" dirty="0" err="1"/>
              <a:t>and</a:t>
            </a:r>
            <a:r>
              <a:rPr lang="nl-NL" sz="6000" dirty="0"/>
              <a:t> </a:t>
            </a:r>
            <a:r>
              <a:rPr lang="nl-NL" sz="6000" dirty="0" err="1"/>
              <a:t>thin</a:t>
            </a:r>
            <a:r>
              <a:rPr lang="nl-NL" sz="6000" dirty="0"/>
              <a:t>)</a:t>
            </a:r>
            <a:br>
              <a:rPr lang="nl-NL" sz="6000" dirty="0"/>
            </a:br>
            <a:br>
              <a:rPr lang="nl-NL" sz="6000" dirty="0"/>
            </a:br>
            <a:r>
              <a:rPr lang="nl-NL" sz="6000" dirty="0" err="1"/>
              <a:t>threw</a:t>
            </a:r>
            <a:r>
              <a:rPr lang="nl-NL" sz="6000" dirty="0"/>
              <a:t> = gooide (i </a:t>
            </a:r>
            <a:r>
              <a:rPr lang="nl-NL" sz="6000" dirty="0" err="1"/>
              <a:t>threw</a:t>
            </a:r>
            <a:r>
              <a:rPr lang="nl-NL" sz="6000" dirty="0"/>
              <a:t> a </a:t>
            </a:r>
            <a:r>
              <a:rPr lang="nl-NL" sz="6000" dirty="0" err="1"/>
              <a:t>ball</a:t>
            </a:r>
            <a:r>
              <a:rPr lang="nl-NL" sz="6000" dirty="0"/>
              <a:t>)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663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Live/life/</a:t>
            </a:r>
            <a:r>
              <a:rPr lang="nl-NL" dirty="0" err="1"/>
              <a:t>to</a:t>
            </a:r>
            <a:r>
              <a:rPr lang="nl-NL" dirty="0"/>
              <a:t> live/</a:t>
            </a:r>
            <a:r>
              <a:rPr lang="nl-NL" dirty="0" err="1"/>
              <a:t>lives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4026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5300" dirty="0"/>
              <a:t>Live = live (concert) </a:t>
            </a:r>
            <a:br>
              <a:rPr lang="nl-NL" sz="5300" dirty="0"/>
            </a:br>
            <a:r>
              <a:rPr lang="nl-NL" sz="5300" dirty="0"/>
              <a:t>live = leven (</a:t>
            </a:r>
            <a:r>
              <a:rPr lang="nl-NL" sz="5300" dirty="0" err="1"/>
              <a:t>to</a:t>
            </a:r>
            <a:r>
              <a:rPr lang="nl-NL" sz="5300" dirty="0"/>
              <a:t> live – i live/</a:t>
            </a:r>
            <a:r>
              <a:rPr lang="nl-NL" sz="5300" dirty="0" err="1"/>
              <a:t>she</a:t>
            </a:r>
            <a:r>
              <a:rPr lang="nl-NL" sz="5300" dirty="0"/>
              <a:t> </a:t>
            </a:r>
            <a:r>
              <a:rPr lang="nl-NL" sz="5300" dirty="0" err="1"/>
              <a:t>lives</a:t>
            </a:r>
            <a:r>
              <a:rPr lang="nl-NL" sz="5300" dirty="0"/>
              <a:t>)</a:t>
            </a:r>
            <a:br>
              <a:rPr lang="nl-NL" sz="5300" dirty="0"/>
            </a:br>
            <a:r>
              <a:rPr lang="nl-NL" sz="5300" dirty="0"/>
              <a:t>life = (het) leven (i love </a:t>
            </a:r>
            <a:r>
              <a:rPr lang="nl-NL" sz="5300" dirty="0" err="1"/>
              <a:t>my</a:t>
            </a:r>
            <a:r>
              <a:rPr lang="nl-NL" sz="5300" dirty="0"/>
              <a:t> life) 	</a:t>
            </a:r>
            <a:r>
              <a:rPr lang="nl-NL" sz="4400" dirty="0"/>
              <a:t>meervoud: </a:t>
            </a:r>
            <a:r>
              <a:rPr lang="nl-NL" sz="4400" dirty="0" err="1"/>
              <a:t>lives</a:t>
            </a:r>
            <a:r>
              <a:rPr lang="nl-NL" sz="4400" dirty="0"/>
              <a:t> (</a:t>
            </a:r>
            <a:r>
              <a:rPr lang="nl-NL" sz="4400" dirty="0" err="1"/>
              <a:t>they</a:t>
            </a:r>
            <a:r>
              <a:rPr lang="nl-NL" sz="4400" dirty="0"/>
              <a:t> love </a:t>
            </a:r>
            <a:r>
              <a:rPr lang="nl-NL" sz="4400" dirty="0" err="1"/>
              <a:t>their</a:t>
            </a:r>
            <a:r>
              <a:rPr lang="nl-NL" sz="4400" dirty="0"/>
              <a:t> </a:t>
            </a:r>
            <a:r>
              <a:rPr lang="nl-NL" sz="4400" dirty="0" err="1"/>
              <a:t>lives</a:t>
            </a:r>
            <a:r>
              <a:rPr lang="nl-NL" sz="4400" dirty="0"/>
              <a:t>)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761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Rode draadopdracht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A26EFF-54E4-2849-8A07-B1913F7B3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0972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5300" dirty="0"/>
              <a:t>Skills: </a:t>
            </a:r>
            <a:r>
              <a:rPr lang="nl-NL" sz="5300" dirty="0" err="1"/>
              <a:t>Listening</a:t>
            </a:r>
            <a:r>
              <a:rPr lang="nl-NL" sz="5300" dirty="0"/>
              <a:t>/</a:t>
            </a:r>
            <a:r>
              <a:rPr lang="nl-NL" sz="5300" dirty="0" err="1"/>
              <a:t>viewing</a:t>
            </a:r>
            <a:r>
              <a:rPr lang="nl-NL" sz="5300" dirty="0"/>
              <a:t>, reading, </a:t>
            </a:r>
            <a:r>
              <a:rPr lang="nl-NL" sz="5300" dirty="0" err="1"/>
              <a:t>writing</a:t>
            </a:r>
            <a:r>
              <a:rPr lang="nl-NL" sz="5300" dirty="0"/>
              <a:t>, </a:t>
            </a:r>
            <a:r>
              <a:rPr lang="nl-NL" sz="5300" dirty="0" err="1"/>
              <a:t>speaking</a:t>
            </a:r>
            <a:br>
              <a:rPr lang="nl-NL" sz="5300" dirty="0"/>
            </a:br>
            <a:br>
              <a:rPr lang="nl-NL" sz="5300" dirty="0"/>
            </a:br>
            <a:r>
              <a:rPr lang="nl-NL" sz="5300" dirty="0" err="1"/>
              <a:t>dive</a:t>
            </a:r>
            <a:r>
              <a:rPr lang="nl-NL" sz="5300" dirty="0"/>
              <a:t> </a:t>
            </a:r>
            <a:r>
              <a:rPr lang="nl-NL" sz="5300" dirty="0" err="1"/>
              <a:t>into</a:t>
            </a:r>
            <a:r>
              <a:rPr lang="nl-NL" sz="5300" dirty="0"/>
              <a:t> a real life drama</a:t>
            </a:r>
            <a:br>
              <a:rPr lang="nl-NL" sz="5300" dirty="0"/>
            </a:br>
            <a:r>
              <a:rPr lang="nl-NL" sz="5300" dirty="0" err="1"/>
              <a:t>critical</a:t>
            </a:r>
            <a:r>
              <a:rPr lang="nl-NL" sz="5300" dirty="0"/>
              <a:t> thinking: </a:t>
            </a:r>
            <a:r>
              <a:rPr lang="nl-NL" sz="5300" dirty="0" err="1"/>
              <a:t>viewing</a:t>
            </a:r>
            <a:r>
              <a:rPr lang="nl-NL" sz="5300" dirty="0"/>
              <a:t> </a:t>
            </a:r>
            <a:r>
              <a:rPr lang="nl-NL" sz="5300" dirty="0" err="1"/>
              <a:t>all</a:t>
            </a:r>
            <a:r>
              <a:rPr lang="nl-NL" sz="5300" dirty="0"/>
              <a:t> sides</a:t>
            </a:r>
            <a:br>
              <a:rPr lang="nl-NL" sz="5300" dirty="0"/>
            </a:br>
            <a:r>
              <a:rPr lang="nl-NL" sz="5300" dirty="0" err="1"/>
              <a:t>and</a:t>
            </a:r>
            <a:r>
              <a:rPr lang="nl-NL" sz="5300" dirty="0"/>
              <a:t> </a:t>
            </a:r>
            <a:r>
              <a:rPr lang="nl-NL" sz="5300" dirty="0" err="1"/>
              <a:t>defending</a:t>
            </a:r>
            <a:r>
              <a:rPr lang="nl-NL" sz="5300" dirty="0"/>
              <a:t> </a:t>
            </a:r>
            <a:r>
              <a:rPr lang="nl-NL" sz="5300" dirty="0" err="1"/>
              <a:t>one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Each</a:t>
            </a:r>
            <a:r>
              <a:rPr lang="nl-NL" dirty="0"/>
              <a:t> </a:t>
            </a:r>
            <a:r>
              <a:rPr lang="nl-NL" dirty="0" err="1"/>
              <a:t>lesson</a:t>
            </a:r>
            <a:r>
              <a:rPr lang="nl-NL" dirty="0"/>
              <a:t> </a:t>
            </a:r>
            <a:r>
              <a:rPr lang="nl-NL" dirty="0" err="1"/>
              <a:t>you’ll</a:t>
            </a:r>
            <a:r>
              <a:rPr lang="nl-NL" dirty="0"/>
              <a:t> complete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assignment</a:t>
            </a:r>
            <a:r>
              <a:rPr lang="nl-NL" dirty="0"/>
              <a:t> in order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conclude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court case at </a:t>
            </a:r>
            <a:r>
              <a:rPr lang="nl-NL" dirty="0" err="1"/>
              <a:t>the</a:t>
            </a:r>
            <a:r>
              <a:rPr lang="nl-NL" dirty="0"/>
              <a:t> end of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period</a:t>
            </a:r>
            <a:r>
              <a:rPr lang="nl-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6274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grammar</a:t>
            </a:r>
            <a:r>
              <a:rPr lang="nl-NL" dirty="0"/>
              <a:t> &amp; </a:t>
            </a:r>
            <a:r>
              <a:rPr lang="nl-NL" dirty="0" err="1"/>
              <a:t>vocabulary</a:t>
            </a:r>
            <a:r>
              <a:rPr lang="nl-NL" dirty="0"/>
              <a:t> </a:t>
            </a:r>
            <a:r>
              <a:rPr lang="nl-NL" dirty="0" err="1"/>
              <a:t>challenge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A26EFF-54E4-2849-8A07-B1913F7B3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6204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dirty="0"/>
              <a:t>Woordenlijsten in wiki – </a:t>
            </a:r>
            <a:r>
              <a:rPr lang="nl-NL" sz="6000" dirty="0">
                <a:hlinkClick r:id="rId2"/>
              </a:rPr>
              <a:t>woordenlijst 1</a:t>
            </a:r>
            <a:endParaRPr lang="nl-NL" sz="6000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7110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diary</a:t>
            </a:r>
            <a:r>
              <a:rPr lang="nl-NL" dirty="0"/>
              <a:t> entries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7400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dirty="0"/>
              <a:t>Test: 	mix </a:t>
            </a:r>
            <a:r>
              <a:rPr lang="nl-NL" sz="6000" dirty="0" err="1"/>
              <a:t>grammar</a:t>
            </a:r>
            <a:r>
              <a:rPr lang="nl-NL" sz="6000" dirty="0"/>
              <a:t> + 				</a:t>
            </a:r>
            <a:r>
              <a:rPr lang="nl-NL" sz="6000" dirty="0" err="1"/>
              <a:t>vocabulary</a:t>
            </a:r>
            <a:br>
              <a:rPr lang="nl-NL" sz="6000" dirty="0"/>
            </a:br>
            <a:br>
              <a:rPr lang="nl-NL" sz="6000" dirty="0"/>
            </a:br>
            <a:r>
              <a:rPr lang="nl-NL" sz="6000" dirty="0" err="1"/>
              <a:t>Example</a:t>
            </a:r>
            <a:r>
              <a:rPr lang="nl-NL" sz="6000" dirty="0"/>
              <a:t>....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1577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dirty="0"/>
              <a:t>De serveerster beveelt de specialiteiten niet aan.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75909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6000" dirty="0"/>
              <a:t>Challenge:</a:t>
            </a:r>
            <a:br>
              <a:rPr lang="nl-NL" sz="6000" dirty="0"/>
            </a:br>
            <a:r>
              <a:rPr lang="nl-NL" sz="6000" dirty="0"/>
              <a:t>Met je groep, bedenk 5 zinnen met daarin zoveel mogelijk woorden </a:t>
            </a:r>
            <a:r>
              <a:rPr lang="nl-NL" sz="6000" dirty="0" err="1"/>
              <a:t>vd</a:t>
            </a:r>
            <a:r>
              <a:rPr lang="nl-NL" sz="6000" dirty="0"/>
              <a:t> woordenlijst verwerkt. Maak een NL zin en de </a:t>
            </a:r>
            <a:r>
              <a:rPr lang="nl-NL" sz="6000" dirty="0" err="1"/>
              <a:t>ENgelse</a:t>
            </a:r>
            <a:r>
              <a:rPr lang="nl-NL" sz="6000" dirty="0"/>
              <a:t> vertaling.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905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6000" dirty="0"/>
              <a:t>De serveerster beveelt de specialiteiten niet aan.</a:t>
            </a:r>
            <a:br>
              <a:rPr lang="nl-NL" sz="6000" dirty="0"/>
            </a:br>
            <a:br>
              <a:rPr lang="nl-NL" sz="6000" dirty="0"/>
            </a:br>
            <a:r>
              <a:rPr lang="nl-NL" sz="6000" dirty="0"/>
              <a:t>The </a:t>
            </a:r>
            <a:r>
              <a:rPr lang="nl-NL" sz="6000" dirty="0" err="1"/>
              <a:t>waitress</a:t>
            </a:r>
            <a:r>
              <a:rPr lang="nl-NL" sz="6000" dirty="0"/>
              <a:t> </a:t>
            </a:r>
            <a:r>
              <a:rPr lang="nl-NL" sz="6000" dirty="0" err="1"/>
              <a:t>doesn’t</a:t>
            </a:r>
            <a:r>
              <a:rPr lang="nl-NL" sz="6000" dirty="0"/>
              <a:t> </a:t>
            </a:r>
            <a:r>
              <a:rPr lang="nl-NL" sz="6000" dirty="0" err="1"/>
              <a:t>recommend</a:t>
            </a:r>
            <a:r>
              <a:rPr lang="nl-NL" sz="6000" dirty="0"/>
              <a:t> </a:t>
            </a:r>
            <a:r>
              <a:rPr lang="nl-NL" sz="6000" dirty="0" err="1"/>
              <a:t>the</a:t>
            </a:r>
            <a:r>
              <a:rPr lang="nl-NL" sz="6000" dirty="0"/>
              <a:t> specials.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Deze zin scoort 5 punten:</a:t>
            </a:r>
          </a:p>
          <a:p>
            <a:r>
              <a:rPr lang="nl-NL" dirty="0"/>
              <a:t>3 punten voor de woorden</a:t>
            </a:r>
          </a:p>
          <a:p>
            <a:r>
              <a:rPr lang="nl-NL" dirty="0"/>
              <a:t>2 punten voor grammatica (graadje moeilijker wegens ontkenning)</a:t>
            </a:r>
          </a:p>
        </p:txBody>
      </p:sp>
    </p:spTree>
    <p:extLst>
      <p:ext uri="{BB962C8B-B14F-4D97-AF65-F5344CB8AC3E}">
        <p14:creationId xmlns:p14="http://schemas.microsoft.com/office/powerpoint/2010/main" val="395470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Break a leg!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A26EFF-54E4-2849-8A07-B1913F7B3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9678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Common mistakes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814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Their</a:t>
            </a:r>
            <a:r>
              <a:rPr lang="nl-NL" dirty="0"/>
              <a:t>/</a:t>
            </a:r>
            <a:r>
              <a:rPr lang="nl-NL" dirty="0" err="1"/>
              <a:t>there</a:t>
            </a:r>
            <a:r>
              <a:rPr lang="nl-NL" dirty="0"/>
              <a:t>/</a:t>
            </a:r>
            <a:r>
              <a:rPr lang="nl-NL" dirty="0" err="1"/>
              <a:t>they’re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7734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dirty="0" err="1"/>
              <a:t>Their</a:t>
            </a:r>
            <a:r>
              <a:rPr lang="nl-NL" sz="6000" dirty="0"/>
              <a:t> = hun(</a:t>
            </a:r>
            <a:r>
              <a:rPr lang="nl-NL" sz="6000" dirty="0" err="1"/>
              <a:t>their</a:t>
            </a:r>
            <a:r>
              <a:rPr lang="nl-NL" sz="6000" dirty="0"/>
              <a:t> house) </a:t>
            </a:r>
            <a:br>
              <a:rPr lang="nl-NL" sz="6000" dirty="0"/>
            </a:br>
            <a:r>
              <a:rPr lang="nl-NL" sz="6000" dirty="0" err="1"/>
              <a:t>there</a:t>
            </a:r>
            <a:r>
              <a:rPr lang="nl-NL" sz="6000" dirty="0"/>
              <a:t> = daar (I live </a:t>
            </a:r>
            <a:r>
              <a:rPr lang="nl-NL" sz="6000" dirty="0" err="1"/>
              <a:t>there</a:t>
            </a:r>
            <a:r>
              <a:rPr lang="nl-NL" sz="6000" dirty="0"/>
              <a:t>)</a:t>
            </a:r>
            <a:br>
              <a:rPr lang="nl-NL" sz="6000" dirty="0"/>
            </a:br>
            <a:r>
              <a:rPr lang="nl-NL" sz="6000" dirty="0" err="1"/>
              <a:t>they’re</a:t>
            </a:r>
            <a:r>
              <a:rPr lang="nl-NL" sz="6000" dirty="0"/>
              <a:t> = zij zijn (</a:t>
            </a:r>
            <a:r>
              <a:rPr lang="nl-NL" sz="6000" dirty="0" err="1"/>
              <a:t>they</a:t>
            </a:r>
            <a:r>
              <a:rPr lang="nl-NL" sz="6000" dirty="0"/>
              <a:t> are – 					</a:t>
            </a:r>
            <a:r>
              <a:rPr lang="nl-NL" sz="6000" dirty="0" err="1"/>
              <a:t>they’re</a:t>
            </a:r>
            <a:r>
              <a:rPr lang="nl-NL" sz="6000" dirty="0"/>
              <a:t> late) 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5912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5314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dirty="0"/>
              <a:t>I – altijd met een hoofdletter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780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To</a:t>
            </a:r>
            <a:r>
              <a:rPr lang="nl-NL" dirty="0"/>
              <a:t>/</a:t>
            </a:r>
            <a:r>
              <a:rPr lang="nl-NL" dirty="0" err="1"/>
              <a:t>too</a:t>
            </a:r>
            <a:r>
              <a:rPr lang="nl-NL" dirty="0"/>
              <a:t>/</a:t>
            </a:r>
            <a:r>
              <a:rPr lang="nl-NL" dirty="0" err="1"/>
              <a:t>two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3303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5400" dirty="0" err="1"/>
              <a:t>To</a:t>
            </a:r>
            <a:r>
              <a:rPr lang="nl-NL" sz="5400" dirty="0"/>
              <a:t> = om te (i live </a:t>
            </a:r>
            <a:r>
              <a:rPr lang="nl-NL" sz="5400" dirty="0" err="1"/>
              <a:t>to</a:t>
            </a:r>
            <a:r>
              <a:rPr lang="nl-NL" sz="5400" dirty="0"/>
              <a:t> party)</a:t>
            </a:r>
            <a:br>
              <a:rPr lang="nl-NL" sz="5400" dirty="0"/>
            </a:br>
            <a:br>
              <a:rPr lang="nl-NL" sz="5400" dirty="0"/>
            </a:br>
            <a:r>
              <a:rPr lang="nl-NL" sz="5400" dirty="0" err="1"/>
              <a:t>too</a:t>
            </a:r>
            <a:r>
              <a:rPr lang="nl-NL" sz="5400" dirty="0"/>
              <a:t> = ook/te (i live </a:t>
            </a:r>
            <a:r>
              <a:rPr lang="nl-NL" sz="5400" dirty="0" err="1"/>
              <a:t>to</a:t>
            </a:r>
            <a:r>
              <a:rPr lang="nl-NL" sz="5400" dirty="0"/>
              <a:t> party </a:t>
            </a:r>
            <a:r>
              <a:rPr lang="nl-NL" sz="5400" dirty="0" err="1"/>
              <a:t>too</a:t>
            </a:r>
            <a:r>
              <a:rPr lang="nl-NL" sz="5400" dirty="0"/>
              <a:t>, 		but </a:t>
            </a:r>
            <a:r>
              <a:rPr lang="nl-NL" sz="5400" dirty="0" err="1"/>
              <a:t>won’t</a:t>
            </a:r>
            <a:r>
              <a:rPr lang="nl-NL" sz="5400" dirty="0"/>
              <a:t> party </a:t>
            </a:r>
            <a:r>
              <a:rPr lang="nl-NL" sz="5400" dirty="0" err="1"/>
              <a:t>too</a:t>
            </a:r>
            <a:r>
              <a:rPr lang="nl-NL" sz="5400" dirty="0"/>
              <a:t> </a:t>
            </a:r>
            <a:r>
              <a:rPr lang="nl-NL" sz="5400" dirty="0" err="1"/>
              <a:t>much</a:t>
            </a:r>
            <a:r>
              <a:rPr lang="nl-NL" sz="5400" dirty="0"/>
              <a:t>)</a:t>
            </a:r>
            <a:br>
              <a:rPr lang="nl-NL" sz="5400" dirty="0"/>
            </a:br>
            <a:br>
              <a:rPr lang="nl-NL" sz="5400" dirty="0"/>
            </a:br>
            <a:r>
              <a:rPr lang="nl-NL" sz="5400" dirty="0" err="1"/>
              <a:t>two</a:t>
            </a:r>
            <a:r>
              <a:rPr lang="nl-NL" sz="5400" dirty="0"/>
              <a:t> = twee (</a:t>
            </a:r>
            <a:r>
              <a:rPr lang="nl-NL" sz="5400" dirty="0" err="1"/>
              <a:t>two</a:t>
            </a:r>
            <a:r>
              <a:rPr lang="nl-NL" sz="5400" dirty="0"/>
              <a:t> </a:t>
            </a:r>
            <a:r>
              <a:rPr lang="nl-NL" sz="5400" dirty="0" err="1"/>
              <a:t>parties</a:t>
            </a:r>
            <a:r>
              <a:rPr lang="nl-NL" sz="5400" dirty="0"/>
              <a:t> are 						</a:t>
            </a:r>
            <a:r>
              <a:rPr lang="nl-NL" sz="5400" dirty="0" err="1"/>
              <a:t>enough</a:t>
            </a:r>
            <a:r>
              <a:rPr lang="nl-NL" sz="5400" dirty="0"/>
              <a:t>)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6726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{1B678C7F-9105-AF4C-B176-01BE2461D364}tf10001070</Template>
  <TotalTime>458</TotalTime>
  <Words>367</Words>
  <Application>Microsoft Macintosh PowerPoint</Application>
  <PresentationFormat>Breedbeeld</PresentationFormat>
  <Paragraphs>29</Paragraphs>
  <Slides>24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30" baseType="lpstr">
      <vt:lpstr>Calibri</vt:lpstr>
      <vt:lpstr>Rockwell</vt:lpstr>
      <vt:lpstr>Rockwell Condensed</vt:lpstr>
      <vt:lpstr>Rockwell Extra Bold</vt:lpstr>
      <vt:lpstr>Wingdings</vt:lpstr>
      <vt:lpstr>Houttype</vt:lpstr>
      <vt:lpstr>Week 2 - Thursday</vt:lpstr>
      <vt:lpstr>Your diary entries </vt:lpstr>
      <vt:lpstr>Common mistakes</vt:lpstr>
      <vt:lpstr>Their/there/they’re</vt:lpstr>
      <vt:lpstr>Their = hun(their house)  there = daar (I live there) they’re = zij zijn (they are –      they’re late) </vt:lpstr>
      <vt:lpstr>i</vt:lpstr>
      <vt:lpstr>I – altijd met een hoofdletter</vt:lpstr>
      <vt:lpstr>To/too/two</vt:lpstr>
      <vt:lpstr>To = om te (i live to party)  too = ook/te (i live to party too,   but won’t party too much)  two = twee (two parties are       enough)</vt:lpstr>
      <vt:lpstr>Then/than</vt:lpstr>
      <vt:lpstr>Then = dan(tijd) I’ll see you then  Than = dan(vergelijking) her car is bigger than mine</vt:lpstr>
      <vt:lpstr>Through/threw</vt:lpstr>
      <vt:lpstr>Through = door (through thick and thin)  threw = gooide (i threw a ball)</vt:lpstr>
      <vt:lpstr>Live/life/to live/lives</vt:lpstr>
      <vt:lpstr>Live = live (concert)  live = leven (to live – i live/she lives) life = (het) leven (i love my life)  meervoud: lives (they love their lives)</vt:lpstr>
      <vt:lpstr>Rode draadopdracht</vt:lpstr>
      <vt:lpstr>Skills: Listening/viewing, reading, writing, speaking  dive into a real life drama critical thinking: viewing all sides and defending one</vt:lpstr>
      <vt:lpstr>grammar &amp; vocabulary challenge</vt:lpstr>
      <vt:lpstr>Woordenlijsten in wiki – woordenlijst 1</vt:lpstr>
      <vt:lpstr>Test:  mix grammar +     vocabulary  Example....</vt:lpstr>
      <vt:lpstr>De serveerster beveelt de specialiteiten niet aan.</vt:lpstr>
      <vt:lpstr>Challenge: Met je groep, bedenk 5 zinnen met daarin zoveel mogelijk woorden vd woordenlijst verwerkt. Maak een NL zin en de ENgelse vertaling.</vt:lpstr>
      <vt:lpstr>De serveerster beveelt de specialiteiten niet aan.  The waitress doesn’t recommend the specials.</vt:lpstr>
      <vt:lpstr>Break a leg!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10</cp:revision>
  <dcterms:created xsi:type="dcterms:W3CDTF">2020-09-03T05:43:53Z</dcterms:created>
  <dcterms:modified xsi:type="dcterms:W3CDTF">2020-09-03T13:21:54Z</dcterms:modified>
</cp:coreProperties>
</file>